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58" r:id="rId5"/>
    <p:sldId id="263" r:id="rId6"/>
    <p:sldId id="261" r:id="rId7"/>
    <p:sldId id="264" r:id="rId8"/>
    <p:sldId id="265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70DC3AE-D238-4CB6-8A80-E9084A1F2B42}">
          <p14:sldIdLst>
            <p14:sldId id="256"/>
            <p14:sldId id="257"/>
            <p14:sldId id="259"/>
            <p14:sldId id="258"/>
            <p14:sldId id="263"/>
            <p14:sldId id="261"/>
            <p14:sldId id="264"/>
            <p14:sldId id="265"/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B2C54-0B93-46DA-897F-AC6803C1EDA5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9A102-81C5-4102-AC37-5EA2A23F05F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98042" y="2613951"/>
            <a:ext cx="35172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40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Kelompok 6</a:t>
            </a:r>
            <a:endParaRPr lang="en-US" sz="40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41432" y="6220327"/>
            <a:ext cx="5550568" cy="637674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41432" y="6220327"/>
            <a:ext cx="5273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latin typeface="Lucida Console" panose="020B0609040504020204" pitchFamily="49" charset="0"/>
              </a:rPr>
              <a:t>Rizky Arsyansyah Rinjani -----------</a:t>
            </a:r>
          </a:p>
          <a:p>
            <a:r>
              <a:rPr lang="id-ID" dirty="0" smtClean="0">
                <a:latin typeface="Lucida Console" panose="020B0609040504020204" pitchFamily="49" charset="0"/>
              </a:rPr>
              <a:t>Ilham </a:t>
            </a:r>
            <a:r>
              <a:rPr lang="id-ID" smtClean="0">
                <a:latin typeface="Lucida Console" panose="020B0609040504020204" pitchFamily="49" charset="0"/>
              </a:rPr>
              <a:t>Alif </a:t>
            </a:r>
            <a:r>
              <a:rPr lang="id-ID" smtClean="0">
                <a:latin typeface="Lucida Console" panose="020B0609040504020204" pitchFamily="49" charset="0"/>
              </a:rPr>
              <a:t>Jamaluddin --------------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63910" y="2311644"/>
            <a:ext cx="1656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600" b="1" dirty="0" smtClean="0"/>
              <a:t>Proteus</a:t>
            </a:r>
            <a:endParaRPr lang="en-US" sz="3600" b="1" dirty="0"/>
          </a:p>
        </p:txBody>
      </p:sp>
      <p:pic>
        <p:nvPicPr>
          <p:cNvPr id="1032" name="Picture 8" descr="Proteus Design Suite Atom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570" y="6374675"/>
            <a:ext cx="517895" cy="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2942" y="3179297"/>
            <a:ext cx="4126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800" dirty="0" smtClean="0"/>
              <a:t>M</a:t>
            </a:r>
            <a:r>
              <a:rPr lang="en-US" sz="2800" dirty="0" err="1" smtClean="0"/>
              <a:t>enggambar</a:t>
            </a:r>
            <a:r>
              <a:rPr lang="en-US" sz="2800" dirty="0" smtClean="0"/>
              <a:t> </a:t>
            </a:r>
            <a:r>
              <a:rPr lang="en-US" sz="2800" dirty="0" err="1"/>
              <a:t>skematik</a:t>
            </a:r>
            <a:r>
              <a:rPr lang="en-US" sz="2800" dirty="0"/>
              <a:t> </a:t>
            </a:r>
            <a:r>
              <a:rPr lang="en-US" sz="2800" dirty="0" err="1"/>
              <a:t>rangkaian</a:t>
            </a:r>
            <a:r>
              <a:rPr lang="en-US" sz="2800" dirty="0"/>
              <a:t> </a:t>
            </a:r>
            <a:r>
              <a:rPr lang="en-US" sz="2800" dirty="0" err="1"/>
              <a:t>elektronik</a:t>
            </a:r>
            <a:r>
              <a:rPr lang="en-US" sz="2800" dirty="0"/>
              <a:t> yang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 smtClean="0"/>
              <a:t>standar</a:t>
            </a:r>
            <a:r>
              <a:rPr lang="id-ID" sz="2800" dirty="0" smtClean="0"/>
              <a:t>d</a:t>
            </a:r>
            <a:r>
              <a:rPr lang="en-US" sz="2800" dirty="0" smtClean="0"/>
              <a:t> </a:t>
            </a:r>
            <a:r>
              <a:rPr lang="en-US" sz="2800" dirty="0" err="1" smtClean="0"/>
              <a:t>internasional</a:t>
            </a:r>
            <a:r>
              <a:rPr lang="id-ID" sz="2800" dirty="0" smtClean="0"/>
              <a:t>.</a:t>
            </a:r>
            <a:endParaRPr lang="en-US" sz="2800" dirty="0"/>
          </a:p>
        </p:txBody>
      </p:sp>
      <p:pic>
        <p:nvPicPr>
          <p:cNvPr id="11" name="Picture 4" descr="Hasil gambar untuk Proteus 8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1" t="30224" r="32648" b="29776"/>
          <a:stretch>
            <a:fillRect/>
          </a:stretch>
        </p:blipFill>
        <p:spPr bwMode="auto">
          <a:xfrm>
            <a:off x="450165" y="3179297"/>
            <a:ext cx="4628272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2465" y="637467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>
                <a:latin typeface="Lucida Console" panose="020B0609040504020204" pitchFamily="49" charset="0"/>
              </a:rPr>
              <a:t>Kelompok 6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950634" y="4009292"/>
            <a:ext cx="647114" cy="633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0166" y="464234"/>
            <a:ext cx="11268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dirty="0">
                <a:latin typeface="Lucida Console" panose="020B0609040504020204" pitchFamily="49" charset="0"/>
              </a:rPr>
              <a:t>Apa itu Proteus ?</a:t>
            </a:r>
            <a:endParaRPr lang="en-US" sz="4800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sil gambar untuk proteus ar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8" r="14385"/>
          <a:stretch>
            <a:fillRect/>
          </a:stretch>
        </p:blipFill>
        <p:spPr bwMode="auto">
          <a:xfrm>
            <a:off x="736156" y="4276578"/>
            <a:ext cx="2747564" cy="217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sil gambar untuk isis software electronic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9" t="18129" r="22198" b="36714"/>
          <a:stretch>
            <a:fillRect/>
          </a:stretch>
        </p:blipFill>
        <p:spPr bwMode="auto">
          <a:xfrm>
            <a:off x="515915" y="1651998"/>
            <a:ext cx="3188047" cy="21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sil gambar untuk Proteus 8 wallpap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1" t="30224" r="32648" b="29776"/>
          <a:stretch>
            <a:fillRect/>
          </a:stretch>
        </p:blipFill>
        <p:spPr bwMode="auto">
          <a:xfrm>
            <a:off x="6513341" y="2246836"/>
            <a:ext cx="4628272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1614" y="2113187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latin typeface="Lucida Console" panose="020B0609040504020204" pitchFamily="49" charset="0"/>
              </a:rPr>
              <a:t>ISIS</a:t>
            </a:r>
            <a:endParaRPr lang="en-US" sz="3200" b="1" dirty="0">
              <a:latin typeface="Lucida Console" panose="020B060904050402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9479" y="5601973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latin typeface="Lucida Console" panose="020B0609040504020204" pitchFamily="49" charset="0"/>
              </a:rPr>
              <a:t>ARES</a:t>
            </a:r>
            <a:endParaRPr lang="en-US" sz="3200" b="1" dirty="0">
              <a:latin typeface="Lucida Console" panose="020B0609040504020204" pitchFamily="49" charset="0"/>
            </a:endParaRPr>
          </a:p>
        </p:txBody>
      </p:sp>
      <p:cxnSp>
        <p:nvCxnSpPr>
          <p:cNvPr id="12" name="Elbow Connector 11"/>
          <p:cNvCxnSpPr/>
          <p:nvPr/>
        </p:nvCxnSpPr>
        <p:spPr>
          <a:xfrm>
            <a:off x="4346119" y="3123026"/>
            <a:ext cx="1350499" cy="1322363"/>
          </a:xfrm>
          <a:prstGeom prst="bentConnector3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323281" y="5162841"/>
            <a:ext cx="727021" cy="14068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021368" y="4431322"/>
            <a:ext cx="28934" cy="731519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91604" y="5425086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latin typeface="Lucida Console" panose="020B0609040504020204" pitchFamily="49" charset="0"/>
              </a:rPr>
              <a:t>Proteus</a:t>
            </a:r>
            <a:endParaRPr lang="en-US" sz="3200" b="1" dirty="0">
              <a:latin typeface="Lucida Console" panose="020B060904050402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5915" y="334647"/>
            <a:ext cx="11005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b="1" dirty="0" smtClean="0">
                <a:latin typeface="Lucida Console" panose="020B0609040504020204" pitchFamily="49" charset="0"/>
              </a:rPr>
              <a:t>Masih</a:t>
            </a:r>
            <a:r>
              <a:rPr lang="id-ID" sz="4000" b="1" dirty="0" smtClean="0">
                <a:latin typeface="Lucida Console" panose="020B0609040504020204" pitchFamily="49" charset="0"/>
              </a:rPr>
              <a:t> Tentang Pengertian Proteus</a:t>
            </a:r>
            <a:endParaRPr lang="en-US" sz="4000" b="1" dirty="0">
              <a:latin typeface="Lucida Console" panose="020B0609040504020204" pitchFamily="49" charset="0"/>
            </a:endParaRPr>
          </a:p>
        </p:txBody>
      </p:sp>
      <p:pic>
        <p:nvPicPr>
          <p:cNvPr id="22" name="Picture 8" descr="Proteus Design Suite Atom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884" y="6374675"/>
            <a:ext cx="517895" cy="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552779" y="637467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>
                <a:latin typeface="Lucida Console" panose="020B0609040504020204" pitchFamily="49" charset="0"/>
              </a:rPr>
              <a:t>Kelompok</a:t>
            </a:r>
            <a:r>
              <a:rPr lang="id-ID" dirty="0" smtClean="0"/>
              <a:t> 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ww.blog.calesmart.co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04"/>
            <a:ext cx="122495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196322" y="4186990"/>
            <a:ext cx="5752414" cy="1552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atin typeface="Lucida Console" panose="020B0609040504020204" pitchFamily="49" charset="0"/>
              </a:rPr>
              <a:t>Bagian-bagian Proteus</a:t>
            </a:r>
            <a:endParaRPr lang="en-US" sz="4800" b="1" dirty="0">
              <a:latin typeface="Lucida Console" panose="020B0609040504020204" pitchFamily="49" charset="0"/>
            </a:endParaRPr>
          </a:p>
        </p:txBody>
      </p:sp>
      <p:pic>
        <p:nvPicPr>
          <p:cNvPr id="8" name="Picture 8" descr="Proteus Design Suite Atom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508" y="6374675"/>
            <a:ext cx="517895" cy="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408403" y="637467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>
                <a:latin typeface="Lucida Console" panose="020B0609040504020204" pitchFamily="49" charset="0"/>
              </a:rPr>
              <a:t>Kelompok 6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Lucida Console" panose="020B0609040504020204" pitchFamily="49" charset="0"/>
              </a:rPr>
              <a:t>Codevision AVR</a:t>
            </a:r>
            <a:endParaRPr lang="en-US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Lucida Console" panose="020B0609040504020204" pitchFamily="49" charset="0"/>
            </a:endParaRPr>
          </a:p>
        </p:txBody>
      </p:sp>
      <p:pic>
        <p:nvPicPr>
          <p:cNvPr id="5122" name="Picture 2" descr="Hasil gambar untuk codevision av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7" y="1857012"/>
            <a:ext cx="70412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1650" y="843240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Console" panose="020B0609040504020204" pitchFamily="49" charset="0"/>
              </a:rPr>
              <a:t>( Gandengannya Proteus, Gan..  )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Console" panose="020B0609040504020204" pitchFamily="49" charset="0"/>
            </a:endParaRPr>
          </a:p>
        </p:txBody>
      </p:sp>
      <p:pic>
        <p:nvPicPr>
          <p:cNvPr id="5" name="Picture 8" descr="Proteus Design Suite Atom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478" y="6374675"/>
            <a:ext cx="517895" cy="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396373" y="637467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>
                <a:latin typeface="Lucida Console" panose="020B0609040504020204" pitchFamily="49" charset="0"/>
              </a:rPr>
              <a:t>Kelompok 6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603" y="1848429"/>
            <a:ext cx="3924473" cy="4359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teus Lalint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4751" y="-2"/>
            <a:ext cx="11136665" cy="68580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671"/>
            <a:ext cx="4118811" cy="68546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ucida Console" panose="020B0609040504020204" pitchFamily="49" charset="0"/>
              </a:rPr>
              <a:t>---------</a:t>
            </a:r>
          </a:p>
          <a:p>
            <a:pPr algn="ctr"/>
            <a:r>
              <a:rPr lang="id-ID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ucida Console" panose="020B0609040504020204" pitchFamily="49" charset="0"/>
              </a:rPr>
              <a:t>PROGRAM LAMPU LALU LINTAS SEDERHANA</a:t>
            </a:r>
          </a:p>
          <a:p>
            <a:pPr algn="ctr"/>
            <a:r>
              <a:rPr lang="id-ID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ucida Console" panose="020B0609040504020204" pitchFamily="49" charset="0"/>
              </a:rPr>
              <a:t>-------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841828" y="5871407"/>
            <a:ext cx="2281460" cy="9247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roteus Design Suite Atom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639" y="6146075"/>
            <a:ext cx="517895" cy="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456534" y="614607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>
                <a:latin typeface="Lucida Console" panose="020B0609040504020204" pitchFamily="49" charset="0"/>
              </a:rPr>
              <a:t>Kelompok 6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5420" y="0"/>
            <a:ext cx="10735945" cy="1070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!  Komponen Program  !</a:t>
            </a:r>
            <a:endParaRPr lang="en-US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92116" y="1227221"/>
            <a:ext cx="1046747" cy="505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ATMEGA 16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8045115" y="2562726"/>
            <a:ext cx="1038726" cy="6858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TRAFFIC LIGHT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485273" y="5775157"/>
            <a:ext cx="1090864" cy="3328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GROUND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9659351" y="5163551"/>
            <a:ext cx="1090864" cy="3328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BUTTON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6677526" y="4997113"/>
            <a:ext cx="772025" cy="3328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RESET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6617368" y="6108033"/>
            <a:ext cx="1098881" cy="3328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RESISTOR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4784557" y="4670255"/>
            <a:ext cx="1014664" cy="3328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CRYSTAL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455821" y="4172949"/>
            <a:ext cx="1355558" cy="3328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CAPASITOR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5291889" y="3090108"/>
            <a:ext cx="916406" cy="3328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POWER</a:t>
            </a:r>
            <a:endParaRPr lang="en-US" b="1" dirty="0"/>
          </a:p>
        </p:txBody>
      </p:sp>
      <p:pic>
        <p:nvPicPr>
          <p:cNvPr id="18" name="Picture 8" descr="Proteus Design Suite Atom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044" y="6374675"/>
            <a:ext cx="517895" cy="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612939" y="6374675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>
                <a:latin typeface="Lucida Console" panose="020B0609040504020204" pitchFamily="49" charset="0"/>
              </a:rPr>
              <a:t>Kelompok 6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73188" y="1673"/>
            <a:ext cx="4118811" cy="68546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ucida Console" panose="020B0609040504020204" pitchFamily="49" charset="0"/>
              </a:rPr>
              <a:t>{SOURCE} CODE;</a:t>
            </a:r>
          </a:p>
          <a:p>
            <a:pPr algn="ctr"/>
            <a:endParaRPr lang="id-ID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Lucida Console" panose="020B0609040504020204" pitchFamily="49" charset="0"/>
            </a:endParaRPr>
          </a:p>
          <a:p>
            <a:pPr algn="ctr"/>
            <a:r>
              <a:rPr lang="id-ID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ucida Console" panose="020B0609040504020204" pitchFamily="49" charset="0"/>
              </a:rPr>
              <a:t>&lt;/&gt;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Lucida Console" panose="020B0609040504020204" pitchFamily="49" charset="0"/>
            </a:endParaRPr>
          </a:p>
        </p:txBody>
      </p:sp>
      <p:pic>
        <p:nvPicPr>
          <p:cNvPr id="4" name="Picture 8" descr="Proteus Design Suite Atom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4" y="6276201"/>
            <a:ext cx="517895" cy="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7419" y="6276201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>
                <a:latin typeface="Lucida Console" panose="020B0609040504020204" pitchFamily="49" charset="0"/>
              </a:rPr>
              <a:t>Kelompok</a:t>
            </a:r>
            <a:r>
              <a:rPr lang="id-ID" dirty="0" smtClean="0"/>
              <a:t> 6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asil gambar untuk people ques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97" y="2506662"/>
            <a:ext cx="34245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5999" y="4430213"/>
            <a:ext cx="34917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Lucida Console" panose="020B0609040504020204" pitchFamily="49" charset="0"/>
              </a:rPr>
              <a:t>*Adakah pert</a:t>
            </a:r>
            <a:r>
              <a:rPr lang="" altLang="id-ID" sz="2800" dirty="0" smtClean="0">
                <a:latin typeface="Lucida Console" panose="020B0609040504020204" pitchFamily="49" charset="0"/>
              </a:rPr>
              <a:t>a</a:t>
            </a:r>
            <a:r>
              <a:rPr lang="id-ID" sz="2800" dirty="0" smtClean="0">
                <a:latin typeface="Lucida Console" panose="020B0609040504020204" pitchFamily="49" charset="0"/>
              </a:rPr>
              <a:t>ny</a:t>
            </a:r>
            <a:r>
              <a:rPr lang="" altLang="id-ID" sz="2800" dirty="0" smtClean="0">
                <a:latin typeface="Lucida Console" panose="020B0609040504020204" pitchFamily="49" charset="0"/>
              </a:rPr>
              <a:t>aa</a:t>
            </a:r>
            <a:r>
              <a:rPr lang="id-ID" sz="2800" dirty="0" smtClean="0">
                <a:latin typeface="Lucida Console" panose="020B0609040504020204" pitchFamily="49" charset="0"/>
              </a:rPr>
              <a:t>n ?</a:t>
            </a:r>
            <a:endParaRPr lang="en-US" sz="2800" dirty="0">
              <a:latin typeface="Lucida Console" panose="020B060904050402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0688" y="1583332"/>
            <a:ext cx="9770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Lucida Console" panose="020B0609040504020204" pitchFamily="49" charset="0"/>
              </a:rPr>
              <a:t>Sekian dan Terima Kasih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Lucida Console" panose="020B0609040504020204" pitchFamily="49" charset="0"/>
            </a:endParaRPr>
          </a:p>
        </p:txBody>
      </p:sp>
      <p:pic>
        <p:nvPicPr>
          <p:cNvPr id="8" name="Picture 8" descr="Proteus Design Suite Atom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4" y="6276201"/>
            <a:ext cx="517895" cy="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7419" y="6276201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>
                <a:latin typeface="Lucida Console" panose="020B0609040504020204" pitchFamily="49" charset="0"/>
              </a:rPr>
              <a:t>Kelompok</a:t>
            </a:r>
            <a:r>
              <a:rPr lang="id-ID" dirty="0" smtClean="0"/>
              <a:t> 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Custom</PresentationFormat>
  <Paragraphs>39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Codevision AVR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Rizqy Pechinta</dc:creator>
  <cp:lastModifiedBy>LAB-6-DOSEN</cp:lastModifiedBy>
  <cp:revision>47</cp:revision>
  <dcterms:created xsi:type="dcterms:W3CDTF">2019-06-24T09:56:03Z</dcterms:created>
  <dcterms:modified xsi:type="dcterms:W3CDTF">2019-06-24T12:16:45Z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